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11" r:id="rId52"/>
    <p:sldId id="312" r:id="rId53"/>
    <p:sldId id="313" r:id="rId54"/>
    <p:sldId id="314" r:id="rId55"/>
    <p:sldId id="315" r:id="rId56"/>
    <p:sldId id="306" r:id="rId57"/>
    <p:sldId id="307" r:id="rId58"/>
    <p:sldId id="308" r:id="rId59"/>
    <p:sldId id="309" r:id="rId60"/>
    <p:sldId id="310" r:id="rId61"/>
    <p:sldId id="316" r:id="rId62"/>
    <p:sldId id="317" r:id="rId63"/>
    <p:sldId id="318" r:id="rId64"/>
    <p:sldId id="319" r:id="rId65"/>
    <p:sldId id="320" r:id="rId66"/>
    <p:sldId id="322" r:id="rId67"/>
    <p:sldId id="323" r:id="rId68"/>
    <p:sldId id="324" r:id="rId69"/>
    <p:sldId id="325" r:id="rId70"/>
    <p:sldId id="326" r:id="rId71"/>
    <p:sldId id="327" r:id="rId72"/>
    <p:sldId id="321" r:id="rId73"/>
    <p:sldId id="328" r:id="rId74"/>
    <p:sldId id="329" r:id="rId75"/>
    <p:sldId id="330" r:id="rId76"/>
    <p:sldId id="331" r:id="rId77"/>
    <p:sldId id="336" r:id="rId78"/>
    <p:sldId id="337" r:id="rId79"/>
    <p:sldId id="338" r:id="rId80"/>
    <p:sldId id="339" r:id="rId81"/>
    <p:sldId id="340" r:id="rId82"/>
    <p:sldId id="332" r:id="rId83"/>
    <p:sldId id="333" r:id="rId84"/>
    <p:sldId id="334" r:id="rId85"/>
    <p:sldId id="335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58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B1B1-DAF3-4F3F-A011-B5401CA73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DCC0B-48DE-4A45-8C47-E67E98CE4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2791B-01EA-494D-B209-50B35CB9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A89F7-AC96-466B-AC16-EAE9D736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13BA-1FE9-4479-BD01-CE57BB16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8154-5A98-4A38-B18A-D5955B7C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7231B-15DF-4FE8-8FBE-842725FA7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59709-1013-4905-9F3A-3BE93305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AA1E7-74CB-4B3C-A14E-9FE5AF86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EE2C6-0CFB-48A2-8E24-1F3819C4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1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5F6037-B942-40B8-A810-1C8862944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FE656-E8A6-483E-BFAF-CCBDC3043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45F3A-8198-4DD0-B35B-41591204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4F41F-EA60-4A73-9F17-8AAC5C10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18C33-83FD-4D15-A6CD-1F948B31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3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1794-532E-4D28-965A-892E5E84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495E-CA76-4916-9AE5-253D85B5D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ACB7A-FF8C-46B8-9070-04C48A9F9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7BD5-C199-422E-9CC2-FA57B8D5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3BD25-D679-480F-A1BF-F7A7318F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036D-8DAE-47D0-A5F1-5B758189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6FD97-5D95-41AD-A65D-135D7C4BA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BDE85-A0F4-4C1C-9B61-04F2D385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CBE6D-C8F8-4A6F-BC11-5EB8098B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5E74-178C-46BC-BDE3-FC8004BA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7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5D4B-AC48-4361-9C3E-FB693A15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858A-937B-4D96-AC46-D040A80B7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96F24-A5EF-478B-9E5B-53F2D996B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106DA-F9BC-4485-AA7F-CB2A4C9A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09AC7-E11C-4CD1-A139-5C8947E3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71B21-B239-424D-8BE6-003F31013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3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8D0E-BF5D-4BF9-957D-5A4C17F8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77AC0-B26A-4F5A-894C-ABB971F65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EC0F5-BDB7-4876-BBE8-B0690A4D3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E6CFF-F0C5-4A0B-9403-2C1FF0D24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0B773-E524-45FA-A3D5-F1BB66C3D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DC5D6-C68E-4178-AB1D-419D7DBF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46EE27-17C6-4D68-9DB1-1A59DE5D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4291AE-77EE-4D29-A2A2-7140C7A6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5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5135-F7A0-4E83-9182-2487C054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05631-53C9-4964-9820-2126CC6BB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53346-7509-47FE-B6C4-0BA30B8A3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B2929-5E89-451F-AB44-27ABCD7C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76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C88AE-675B-4930-9AF7-2A140368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60A96-A7B9-4F89-99C9-A50AD5B2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BFAA0-D950-455D-904A-58743F8E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6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D107-4C82-479D-893F-42AACF3D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263C0-25F6-4D34-9990-217170FAF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440C2-F793-4351-937A-2C84AC1B3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09F8F-C2AE-4148-82EA-561D366D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1ABE3-FB59-4A12-B893-E90BD890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A20F8-B9FE-4B71-9A50-B3F22687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7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4564-3A55-4D3B-AD47-AFD72227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9E44F-AEB5-49CF-A174-203D9E391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A4555-8CA2-4211-AC4D-672D235DF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C3C4F-B644-4CB6-AB81-243E70DE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91984-B7FB-4197-BBF0-8A14E1DF7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96438-B8B3-4DB2-9D54-57234CE6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0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A1E4E3-EC96-4E0A-9871-F062D3CD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6C2FD-BB80-4542-9FAF-85701F8FC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B7C5-CFC7-4A58-AAA3-F726D6EBF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9C161-FF2F-4544-9157-6C5DBF1B71D2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47589-8945-455E-BE60-B5E17AAEF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D5FC2-9220-443C-8133-9CB17FEA8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0F55F-7933-4239-AB8A-05BC45145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DD10-4658-4A86-AB4E-2BE3C997A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CFB49-CAE0-4FFE-979A-49E4C0CD1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0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5053A-20A9-4C84-82AF-87C7B238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147444"/>
            <a:ext cx="842127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622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901F4-013F-435F-95F7-F0F0DF1C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1156970"/>
            <a:ext cx="7744906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880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11EBD-39A2-4450-A766-A70D48CF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176023"/>
            <a:ext cx="788780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122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71582-90D8-442A-AF67-9A955226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261760"/>
            <a:ext cx="8211696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64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B6EE1-DB3C-4A38-9199-D1EDC427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1242707"/>
            <a:ext cx="7964011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78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63906-E81B-4C79-9AB7-78FA28F6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92" y="155504"/>
            <a:ext cx="8287907" cy="2772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F967A-886B-4E7E-8B8C-B305C960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2" y="3429000"/>
            <a:ext cx="834506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83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2FD1F-F96D-4FA7-AB18-EDB11099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1" y="89126"/>
            <a:ext cx="7983064" cy="3772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E26EB-F13E-40C3-903D-D6FF5159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1" y="4196722"/>
            <a:ext cx="7325747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106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FF5D1-1830-4039-9AD5-CC356CE4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0" y="121116"/>
            <a:ext cx="7173326" cy="2067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A4004-A1ED-4548-AA85-BEF28328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3" y="2512454"/>
            <a:ext cx="854511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587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70414-72E6-4834-B826-345EFD8C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602" y="492800"/>
            <a:ext cx="4763165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79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BDBBF-E349-40CE-B5B1-266F29EF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204602"/>
            <a:ext cx="842127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207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679A9-412F-46CC-BBB4-4EC62768F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457050"/>
            <a:ext cx="8697539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2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3058E-A1FE-4D59-9251-BDE181F1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9" y="254791"/>
            <a:ext cx="8249801" cy="2667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6344B5-F1B2-4907-8F3D-536B7F6C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8" y="2922163"/>
            <a:ext cx="8068801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06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6834D-8E0E-40A2-ADEA-0EC99C2C9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253205"/>
            <a:ext cx="793543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717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26B82-B255-451F-BFA4-2E99A081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409418"/>
            <a:ext cx="812595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14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DEF80-A35D-4B79-88A0-5AB632BA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604708"/>
            <a:ext cx="8345065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078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C0102-01D0-4411-832D-6354A652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295102"/>
            <a:ext cx="81259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4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3110C-D0B1-4B0E-A14F-42533BB2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366549"/>
            <a:ext cx="7878274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431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C20334-0923-4350-AD78-1299FEEC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267"/>
            <a:ext cx="7868748" cy="4401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0F569F-A84E-4346-A2A4-2E73921F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76" y="0"/>
            <a:ext cx="8579884" cy="27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472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77756-1BAF-441B-BB20-57132CC5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1195075"/>
            <a:ext cx="7487695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86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3C16A-5ECB-4576-A35D-B03D6476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161733"/>
            <a:ext cx="800211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447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CA830-52DB-4E0C-89A9-163B1A41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304628"/>
            <a:ext cx="8402223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536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175C3-31EE-464B-88E7-261E43FA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161733"/>
            <a:ext cx="848796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2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CD8FC-B829-4A83-8517-C2DCD611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0" y="98367"/>
            <a:ext cx="7487695" cy="2581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1D525-A2BA-48A1-A89F-EC008BEFC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279" y="2225100"/>
            <a:ext cx="5992061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507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92A86-1F34-4895-B794-CEA60DFF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233181"/>
            <a:ext cx="851653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851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6C957-4D36-451F-B784-EEF242F2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1161733"/>
            <a:ext cx="595395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776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A2C92-814A-476F-90ED-98ECC893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514208"/>
            <a:ext cx="8440328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968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DFABB-82C4-47A5-9D41-FB2DA596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1204602"/>
            <a:ext cx="7944959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54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FEEB7-9ACD-4CDE-BF77-007A1A6A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1166497"/>
            <a:ext cx="868801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652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CC36C-A75F-44DE-AEC8-828511FF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46" y="0"/>
            <a:ext cx="8449854" cy="3553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E9564-C9C3-4FB2-AF66-B222BAA72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64" y="3670552"/>
            <a:ext cx="844985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22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AE53A-46FF-4CB7-A0B1-A70F0B58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56" y="94785"/>
            <a:ext cx="6154009" cy="3334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DDACB-AE2B-4CE9-B23D-78D08811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34" y="3629601"/>
            <a:ext cx="8316486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072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8A472-E341-419C-B61D-759557EB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60" y="433754"/>
            <a:ext cx="11220471" cy="59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937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3128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971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15B51-E0B8-4B0F-A5CE-859A209D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1" y="233477"/>
            <a:ext cx="8507012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376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6886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6099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27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62495-28BB-465E-8535-FC97552A2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1266523"/>
            <a:ext cx="8554644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8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CAF52-BEAE-4BB9-941D-4F52D05C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1" y="123882"/>
            <a:ext cx="8221222" cy="4429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B985D8-68D8-4ECE-A225-A0AB40251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70" y="4778135"/>
            <a:ext cx="5449060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8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25BD1-C64D-4178-8F5E-92CEE798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1233181"/>
            <a:ext cx="847843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1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28B75-EE43-4BB1-9043-CFE18506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218891"/>
            <a:ext cx="8468907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7F2BC-D900-496D-B500-87D9D32AE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242707"/>
            <a:ext cx="834506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8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333F4-5371-4959-9FD5-3BE870B5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1152207"/>
            <a:ext cx="8497486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3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6C3A80-591A-4C65-917C-7890840D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228418"/>
            <a:ext cx="807832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8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23263-E856-49FF-9263-CC7603E11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209365"/>
            <a:ext cx="842127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85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0E2DC-ABFB-47AC-9997-07675870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1199839"/>
            <a:ext cx="8507012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1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38394-8E9E-4107-949D-3C60D490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1171260"/>
            <a:ext cx="852606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04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C1B30-55CC-4056-93D4-E57018E8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180786"/>
            <a:ext cx="846890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78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E9763-B209-4A4F-A290-88626E8F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261760"/>
            <a:ext cx="8468907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4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1F6ED-A1F5-4601-99DF-E9B0ABCA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952419"/>
            <a:ext cx="848796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44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F1DF5-38EE-4EA0-AFEE-8A0CA91C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1185549"/>
            <a:ext cx="828790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3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EF2FB-074F-40A4-B398-1AC1E61C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1147444"/>
            <a:ext cx="8507012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53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9390F-BE6B-4E24-BFDD-8E3960E9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166497"/>
            <a:ext cx="840222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30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C01AC-E131-45BC-A932-A90FDDA2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5" y="94564"/>
            <a:ext cx="10072567" cy="5673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3489D-F08B-4C4E-BE04-02F77A70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969" y="5207041"/>
            <a:ext cx="3005387" cy="16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4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58472F-4667-46B9-A460-8720C7AE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62" y="833857"/>
            <a:ext cx="739243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9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4DBB2-6E22-4DC7-9BB0-0CA054F43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048" y="1195075"/>
            <a:ext cx="647790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25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D75FF-8DF1-4EB5-AE5D-7E4592F7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285576"/>
            <a:ext cx="840222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56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98031-0216-4C25-9455-D1E32D37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495155"/>
            <a:ext cx="8116433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78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ABC97-9605-4B9C-B819-69895EC2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204602"/>
            <a:ext cx="846890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3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646D2-1592-4828-BDC3-571C1E53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43" y="1661866"/>
            <a:ext cx="6011114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66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21E01-15F5-4C72-93E9-B1B4815E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204602"/>
            <a:ext cx="8697539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0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308DD-2B3E-4132-8A3F-7DCD5105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199839"/>
            <a:ext cx="846890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85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9992E-0C94-4785-8A69-12C3EACB1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00" y="1366549"/>
            <a:ext cx="752580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27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34089-81A4-44DB-96FC-DC4076E2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1299865"/>
            <a:ext cx="828790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04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0B59D-BEDF-4CB0-B60C-BD92FACE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233181"/>
            <a:ext cx="848796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2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D2CD5-26CA-4125-A103-4C81FE32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26" y="1237944"/>
            <a:ext cx="804974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2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2A975-4FE7-4D76-A6A8-6FC45389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1247470"/>
            <a:ext cx="837364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99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1C214-2FE5-47AE-A40A-553A208C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1195075"/>
            <a:ext cx="841174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76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C4EC20-60FA-48FE-8F56-636F1091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8" y="247155"/>
            <a:ext cx="6735115" cy="1838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F56594-C30F-4FDB-958A-95242012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88" y="2203346"/>
            <a:ext cx="8583223" cy="3248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2AC19-00A8-49FA-A58B-6BF190BB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17" y="5324791"/>
            <a:ext cx="516327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9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ADF24-7B40-466E-B89C-E2B8BFD4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433234"/>
            <a:ext cx="8316486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10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C4EAE-3B4D-4BF1-8CBB-1DCB5717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299865"/>
            <a:ext cx="831648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04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8F876-048F-4348-B873-C03F0A22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1290339"/>
            <a:ext cx="8583223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02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C7793-A94E-4CEF-AC17-523CE9360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1576129"/>
            <a:ext cx="8392696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0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9FF63-E590-436D-8041-1D0BF6DD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928" y="182867"/>
            <a:ext cx="8345065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48E31-EB09-44D5-8D2D-448F3C998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0310"/>
            <a:ext cx="9020375" cy="36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63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7528C-56F6-42A0-9D92-5FCE07ACE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166497"/>
            <a:ext cx="840222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0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F73EB-DE47-4E84-9E3A-920297A7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199839"/>
            <a:ext cx="824980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6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88F7D-D702-4A8D-862A-87180580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1161733"/>
            <a:ext cx="828790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8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F5D58-C84E-49FC-AA6C-6939A887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94" y="1304628"/>
            <a:ext cx="7783011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23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1F536-3B86-42C2-BC73-44D9A266A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1385602"/>
            <a:ext cx="817359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84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A24FD-9AFD-4B5B-B0CD-CA6B95C4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642813"/>
            <a:ext cx="7983064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82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060BB-253D-42B2-A2CB-21AA4217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1671392"/>
            <a:ext cx="852606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36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2337A-755D-4DD8-855D-E93DAB44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04"/>
            <a:ext cx="8697539" cy="4210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FF1FA-8FD1-4FCA-BC96-8FD88419C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164" y="5665321"/>
            <a:ext cx="7554379" cy="107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795E2-9CB4-4F7C-9190-F382D5D91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8" y="4326842"/>
            <a:ext cx="7773485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24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634F7-AF3D-4382-B0A1-FE737BAC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1176023"/>
            <a:ext cx="8230749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1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E8705-1D15-45D0-B997-F41D73A1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847629"/>
            <a:ext cx="7421011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26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8D4FE-DE25-4C09-BD13-8A7DC96C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1209365"/>
            <a:ext cx="832601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78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148D3-7913-4E23-BDFB-6A46B36A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900024"/>
            <a:ext cx="8192643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0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E65D5-D711-42F3-9666-D7210483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1461813"/>
            <a:ext cx="8611802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43224-F278-4386-8127-5166DB01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233181"/>
            <a:ext cx="848796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42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4671B-2FE1-4732-8BB4-92C55F28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1847629"/>
            <a:ext cx="8678486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8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C033E-244C-40C5-A084-CE696646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442760"/>
            <a:ext cx="842127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0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C6F9AB-A354-45AE-9BDD-49C6359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13" y="484404"/>
            <a:ext cx="862132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40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F4F4A-0F01-42DE-9145-12BE562C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1195075"/>
            <a:ext cx="8688012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04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614A1-D831-4B48-9ACC-3EE93194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1552313"/>
            <a:ext cx="8659433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5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EE212-00FB-48EC-859F-0BFD2863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209365"/>
            <a:ext cx="8545118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1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5B699-C676-4700-A386-48C2B153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03" y="640088"/>
            <a:ext cx="8678486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9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02021-466E-4B66-8204-5DF142C0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1252233"/>
            <a:ext cx="7744906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721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5F7B4-8D7B-4E1D-9898-F97CEDE8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585655"/>
            <a:ext cx="729716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36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DE441-C950-42C9-9081-9EE72962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1261760"/>
            <a:ext cx="8287907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6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B6C1F-094B-418F-863F-48C6D050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1218891"/>
            <a:ext cx="8497486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8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7381F-5181-46B8-A9B6-5B1141B2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1223654"/>
            <a:ext cx="855464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248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E0BE5-FD06-4543-BF0D-FA7F7D37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1509444"/>
            <a:ext cx="8554644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32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2AABA-C4D5-480C-A836-F5B42E5B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409418"/>
            <a:ext cx="8135485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7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99D18-4B2F-4D76-9E35-68561985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1404655"/>
            <a:ext cx="8221222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12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4BFC2-753D-4CC0-ADF4-219CA4F7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56" y="0"/>
            <a:ext cx="7878274" cy="3648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FC1C96-A9A6-4630-8708-B21635BE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56" y="4005087"/>
            <a:ext cx="7382905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42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7DBE7-C0F2-4AFF-9A02-71B46AD28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1" y="0"/>
            <a:ext cx="8411749" cy="3277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D4415-8DBF-41F9-BF9D-4FF36A5A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" y="2722402"/>
            <a:ext cx="8497486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6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C68BB-3526-4F5B-A43F-03D9D013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1280812"/>
            <a:ext cx="806880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339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3E438-DC7C-4DF8-9F75-DCA7D1C8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1428471"/>
            <a:ext cx="832601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186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3C9E6-59B4-4A94-9FD0-94AF8B1C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276049"/>
            <a:ext cx="834506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567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BE0D2-8E6C-4E1C-8BA8-348FFE87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1195075"/>
            <a:ext cx="768774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88310-0AA8-4C53-B6BC-82B121C6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166497"/>
            <a:ext cx="846890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99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66AE4-D020-4F04-9A8A-C7F4FC6C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376076"/>
            <a:ext cx="766869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44AF7-C84A-4D2F-A4BA-7999459B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228418"/>
            <a:ext cx="8316486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708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67973-9EDB-40E9-84B8-06BD3F13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7" y="182540"/>
            <a:ext cx="7821116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216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18A07-2CA2-476F-B109-8697BB3E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309391"/>
            <a:ext cx="792590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708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62486-9B8D-4D04-AAE2-15C5570A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64" y="227627"/>
            <a:ext cx="5973009" cy="3448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AE55B-C87C-415E-A8B4-29A637EB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6" y="3010368"/>
            <a:ext cx="7935432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22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CB141-4F0E-4711-9289-11F9BDE82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4380"/>
            <a:ext cx="6940062" cy="4613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DA679-0B84-486B-8E32-E690D589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15" y="117231"/>
            <a:ext cx="6924016" cy="29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798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0182A8-3ACA-4747-B77A-0A48446D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53" y="1295102"/>
            <a:ext cx="7125694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55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7EBC4-FF6F-4F57-A15C-506A3A436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428471"/>
            <a:ext cx="8345065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66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F47F3-5C51-452C-A581-D903F8D27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195075"/>
            <a:ext cx="786874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340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EC526-9C05-4144-A9FF-B5FE9F7E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122" y="0"/>
            <a:ext cx="8383170" cy="433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126EC-2570-456E-9BA9-3FCC4408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3801031"/>
            <a:ext cx="684943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4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BBA7D-2A95-46AA-84E3-18810AF58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199839"/>
            <a:ext cx="846890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41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40C94-B28C-4185-ABB5-3B3819E5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1299865"/>
            <a:ext cx="815453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490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76E91-05AC-4B30-9578-D37F2EFB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1823813"/>
            <a:ext cx="677322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5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F7D4D-DBED-41E4-8C42-769A45DB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266523"/>
            <a:ext cx="848796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546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0A3E0-D0FD-421C-BF0B-00ED56D2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1204602"/>
            <a:ext cx="8154538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660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E53D9-F2E9-4FDE-835C-E662D4BB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1204602"/>
            <a:ext cx="861180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37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2B5FE-1DD6-4B8F-9AF0-B93058ED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156970"/>
            <a:ext cx="8516539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44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1E23A-C6F8-408C-849B-03C04F65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1190312"/>
            <a:ext cx="8306959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532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BD214-28F5-4FE2-858C-9B41DFF7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1256997"/>
            <a:ext cx="833553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906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842E13-1B82-4E2D-B526-DA6A975E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89" y="94785"/>
            <a:ext cx="8173591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486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21F60-E653-4FF6-9A7F-8AFB3CD8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1185549"/>
            <a:ext cx="8640381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40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0</Words>
  <Application>Microsoft Office PowerPoint</Application>
  <PresentationFormat>Widescreen</PresentationFormat>
  <Paragraphs>0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YiJou.Jan</dc:creator>
  <cp:lastModifiedBy>YiJou.Jan</cp:lastModifiedBy>
  <cp:revision>1</cp:revision>
  <dcterms:created xsi:type="dcterms:W3CDTF">2021-06-22T00:27:02Z</dcterms:created>
  <dcterms:modified xsi:type="dcterms:W3CDTF">2021-07-14T13:53:15Z</dcterms:modified>
</cp:coreProperties>
</file>